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52" d="100"/>
          <a:sy n="52" d="100"/>
        </p:scale>
        <p:origin x="62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A5741-59C2-49A0-A1D7-B892A9DDF0F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71C3E7-8EBC-4FAF-8FAD-9A0267F0AD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OUTLINE:</a:t>
          </a:r>
        </a:p>
      </dgm:t>
    </dgm:pt>
    <dgm:pt modelId="{D6A764DA-8FC4-476B-8315-24E7B48B130B}" type="parTrans" cxnId="{BF2FB007-D0EE-4770-8876-835B30B02B46}">
      <dgm:prSet/>
      <dgm:spPr/>
      <dgm:t>
        <a:bodyPr/>
        <a:lstStyle/>
        <a:p>
          <a:endParaRPr lang="en-US"/>
        </a:p>
      </dgm:t>
    </dgm:pt>
    <dgm:pt modelId="{7EAF9B03-46AD-484E-B401-19C2DE296E19}" type="sibTrans" cxnId="{BF2FB007-D0EE-4770-8876-835B30B02B4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3E303C-C883-4DAE-8BE2-2DD322405E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EXECUTIVE SUMMARY</a:t>
          </a:r>
        </a:p>
      </dgm:t>
    </dgm:pt>
    <dgm:pt modelId="{2E245844-2FCA-4483-A4EE-2F78BF7BF4E8}" type="parTrans" cxnId="{FA1B0483-9D71-4DB9-9B40-6B2FBC3B80B1}">
      <dgm:prSet/>
      <dgm:spPr/>
      <dgm:t>
        <a:bodyPr/>
        <a:lstStyle/>
        <a:p>
          <a:endParaRPr lang="en-US"/>
        </a:p>
      </dgm:t>
    </dgm:pt>
    <dgm:pt modelId="{FF6D4C6A-D958-407C-B2C2-46D8874CCEB8}" type="sibTrans" cxnId="{FA1B0483-9D71-4DB9-9B40-6B2FBC3B80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BCE7F0-6739-4B2A-87D3-B470EA7270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METHODOLOGY</a:t>
          </a:r>
        </a:p>
      </dgm:t>
    </dgm:pt>
    <dgm:pt modelId="{E15B1EAD-48CE-4738-B30F-1D441E61C69E}" type="parTrans" cxnId="{B5987567-35F6-4901-96D2-CA2884BEE464}">
      <dgm:prSet/>
      <dgm:spPr/>
      <dgm:t>
        <a:bodyPr/>
        <a:lstStyle/>
        <a:p>
          <a:endParaRPr lang="en-US"/>
        </a:p>
      </dgm:t>
    </dgm:pt>
    <dgm:pt modelId="{077B8437-C00C-4482-8094-679B2670E708}" type="sibTrans" cxnId="{B5987567-35F6-4901-96D2-CA2884BEE4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3783CC-6043-48D7-A2A2-DBCDB437225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CD3CBD31-03B2-487C-946C-7FC84702BFDE}" type="parTrans" cxnId="{ABC1C111-FA1E-4812-84EB-3D0BD5086117}">
      <dgm:prSet/>
      <dgm:spPr/>
      <dgm:t>
        <a:bodyPr/>
        <a:lstStyle/>
        <a:p>
          <a:endParaRPr lang="en-US"/>
        </a:p>
      </dgm:t>
    </dgm:pt>
    <dgm:pt modelId="{B7F60DC8-6631-423E-A565-BE46AE033AF5}" type="sibTrans" cxnId="{ABC1C111-FA1E-4812-84EB-3D0BD50861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A7BEA0-8E47-48F0-9351-678211269F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8E57242B-F72D-4EA0-85F5-0C227E036073}" type="parTrans" cxnId="{286FC10F-69FC-42F2-93ED-77C5C18CCBA1}">
      <dgm:prSet/>
      <dgm:spPr/>
      <dgm:t>
        <a:bodyPr/>
        <a:lstStyle/>
        <a:p>
          <a:endParaRPr lang="en-US"/>
        </a:p>
      </dgm:t>
    </dgm:pt>
    <dgm:pt modelId="{87BE0876-A7A9-4E2A-9182-50EAF2212D26}" type="sibTrans" cxnId="{286FC10F-69FC-42F2-93ED-77C5C18CCB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C702A2-81D8-4C60-AD40-3C07001042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APPENDIX</a:t>
          </a:r>
        </a:p>
      </dgm:t>
    </dgm:pt>
    <dgm:pt modelId="{D11BE7EF-10D0-4E37-AA98-C452C03BA9CB}" type="parTrans" cxnId="{780DB438-8ADC-4913-B9C7-8ECB4A8F7686}">
      <dgm:prSet/>
      <dgm:spPr/>
      <dgm:t>
        <a:bodyPr/>
        <a:lstStyle/>
        <a:p>
          <a:endParaRPr lang="en-US"/>
        </a:p>
      </dgm:t>
    </dgm:pt>
    <dgm:pt modelId="{6238212D-E77B-453D-A2A0-2CDFF3FC028D}" type="sibTrans" cxnId="{780DB438-8ADC-4913-B9C7-8ECB4A8F7686}">
      <dgm:prSet/>
      <dgm:spPr/>
      <dgm:t>
        <a:bodyPr/>
        <a:lstStyle/>
        <a:p>
          <a:endParaRPr lang="en-US"/>
        </a:p>
      </dgm:t>
    </dgm:pt>
    <dgm:pt modelId="{C1FE454E-47FA-4C5B-8B1D-4D5214A6CB08}" type="pres">
      <dgm:prSet presAssocID="{434A5741-59C2-49A0-A1D7-B892A9DDF0F6}" presName="root" presStyleCnt="0">
        <dgm:presLayoutVars>
          <dgm:dir/>
          <dgm:resizeHandles val="exact"/>
        </dgm:presLayoutVars>
      </dgm:prSet>
      <dgm:spPr/>
    </dgm:pt>
    <dgm:pt modelId="{074F57A5-550B-4C6D-A98A-ABD82D8C7259}" type="pres">
      <dgm:prSet presAssocID="{DE71C3E7-8EBC-4FAF-8FAD-9A0267F0ADA7}" presName="compNode" presStyleCnt="0"/>
      <dgm:spPr/>
    </dgm:pt>
    <dgm:pt modelId="{5DBE547E-AB0A-424C-B9F2-5762DE591A9C}" type="pres">
      <dgm:prSet presAssocID="{DE71C3E7-8EBC-4FAF-8FAD-9A0267F0ADA7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E9EE167-D001-4631-AE5B-62E13C92CB30}" type="pres">
      <dgm:prSet presAssocID="{DE71C3E7-8EBC-4FAF-8FAD-9A0267F0ADA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E468AE1-BAE2-4994-9AA2-080CE0AA8632}" type="pres">
      <dgm:prSet presAssocID="{DE71C3E7-8EBC-4FAF-8FAD-9A0267F0ADA7}" presName="spaceRect" presStyleCnt="0"/>
      <dgm:spPr/>
    </dgm:pt>
    <dgm:pt modelId="{D8074D21-29A8-4F12-BC77-D6B98DDACB27}" type="pres">
      <dgm:prSet presAssocID="{DE71C3E7-8EBC-4FAF-8FAD-9A0267F0ADA7}" presName="textRect" presStyleLbl="revTx" presStyleIdx="0" presStyleCnt="6">
        <dgm:presLayoutVars>
          <dgm:chMax val="1"/>
          <dgm:chPref val="1"/>
        </dgm:presLayoutVars>
      </dgm:prSet>
      <dgm:spPr/>
    </dgm:pt>
    <dgm:pt modelId="{5ABAA5EC-0954-441C-81B7-3DA516B18983}" type="pres">
      <dgm:prSet presAssocID="{7EAF9B03-46AD-484E-B401-19C2DE296E19}" presName="sibTrans" presStyleCnt="0"/>
      <dgm:spPr/>
    </dgm:pt>
    <dgm:pt modelId="{76734C29-A7BA-4F2E-91C7-58DD5922057F}" type="pres">
      <dgm:prSet presAssocID="{2F3E303C-C883-4DAE-8BE2-2DD322405E15}" presName="compNode" presStyleCnt="0"/>
      <dgm:spPr/>
    </dgm:pt>
    <dgm:pt modelId="{1354AB85-D78D-40B6-8900-CBF864EBDA4D}" type="pres">
      <dgm:prSet presAssocID="{2F3E303C-C883-4DAE-8BE2-2DD322405E15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E1ED891-5277-4FB2-AB77-09D076010EE3}" type="pres">
      <dgm:prSet presAssocID="{2F3E303C-C883-4DAE-8BE2-2DD322405E1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CD22D01-781B-411A-9A6D-6E47F7203FB9}" type="pres">
      <dgm:prSet presAssocID="{2F3E303C-C883-4DAE-8BE2-2DD322405E15}" presName="spaceRect" presStyleCnt="0"/>
      <dgm:spPr/>
    </dgm:pt>
    <dgm:pt modelId="{ABC007E4-687E-4E76-A2DA-B2F53402C6AC}" type="pres">
      <dgm:prSet presAssocID="{2F3E303C-C883-4DAE-8BE2-2DD322405E15}" presName="textRect" presStyleLbl="revTx" presStyleIdx="1" presStyleCnt="6">
        <dgm:presLayoutVars>
          <dgm:chMax val="1"/>
          <dgm:chPref val="1"/>
        </dgm:presLayoutVars>
      </dgm:prSet>
      <dgm:spPr/>
    </dgm:pt>
    <dgm:pt modelId="{B3FCFE65-D12F-433C-A352-887B1CB61EBA}" type="pres">
      <dgm:prSet presAssocID="{FF6D4C6A-D958-407C-B2C2-46D8874CCEB8}" presName="sibTrans" presStyleCnt="0"/>
      <dgm:spPr/>
    </dgm:pt>
    <dgm:pt modelId="{5EEE93DC-8921-4428-BBA9-87B9DE3FF988}" type="pres">
      <dgm:prSet presAssocID="{C7BCE7F0-6739-4B2A-87D3-B470EA727067}" presName="compNode" presStyleCnt="0"/>
      <dgm:spPr/>
    </dgm:pt>
    <dgm:pt modelId="{F418E7FE-B20D-4EEB-8F19-2B403BE647E9}" type="pres">
      <dgm:prSet presAssocID="{C7BCE7F0-6739-4B2A-87D3-B470EA727067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4276681-031D-4A37-9883-F11B47E2219E}" type="pres">
      <dgm:prSet presAssocID="{C7BCE7F0-6739-4B2A-87D3-B470EA72706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54F63D7-9466-479E-9A8E-D80D518D5E75}" type="pres">
      <dgm:prSet presAssocID="{C7BCE7F0-6739-4B2A-87D3-B470EA727067}" presName="spaceRect" presStyleCnt="0"/>
      <dgm:spPr/>
    </dgm:pt>
    <dgm:pt modelId="{9E394102-6E56-40C2-A405-E452F1FE3726}" type="pres">
      <dgm:prSet presAssocID="{C7BCE7F0-6739-4B2A-87D3-B470EA727067}" presName="textRect" presStyleLbl="revTx" presStyleIdx="2" presStyleCnt="6">
        <dgm:presLayoutVars>
          <dgm:chMax val="1"/>
          <dgm:chPref val="1"/>
        </dgm:presLayoutVars>
      </dgm:prSet>
      <dgm:spPr/>
    </dgm:pt>
    <dgm:pt modelId="{BB4CBAC4-109D-4A51-9FE3-CE602C9D1305}" type="pres">
      <dgm:prSet presAssocID="{077B8437-C00C-4482-8094-679B2670E708}" presName="sibTrans" presStyleCnt="0"/>
      <dgm:spPr/>
    </dgm:pt>
    <dgm:pt modelId="{E041436C-070B-42A5-862D-3E9C764972BE}" type="pres">
      <dgm:prSet presAssocID="{FE3783CC-6043-48D7-A2A2-DBCDB437225E}" presName="compNode" presStyleCnt="0"/>
      <dgm:spPr/>
    </dgm:pt>
    <dgm:pt modelId="{0BF9D6AF-BA4E-4819-BAD1-EB6E868BB859}" type="pres">
      <dgm:prSet presAssocID="{FE3783CC-6043-48D7-A2A2-DBCDB437225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289BC39-419D-4F3D-A6A8-20703F0CBE60}" type="pres">
      <dgm:prSet presAssocID="{FE3783CC-6043-48D7-A2A2-DBCDB437225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79DC3B4-7405-47D5-95B3-E7B2FC1A62F9}" type="pres">
      <dgm:prSet presAssocID="{FE3783CC-6043-48D7-A2A2-DBCDB437225E}" presName="spaceRect" presStyleCnt="0"/>
      <dgm:spPr/>
    </dgm:pt>
    <dgm:pt modelId="{2EC26F48-0498-42A1-8C03-E67E78A00EFC}" type="pres">
      <dgm:prSet presAssocID="{FE3783CC-6043-48D7-A2A2-DBCDB437225E}" presName="textRect" presStyleLbl="revTx" presStyleIdx="3" presStyleCnt="6">
        <dgm:presLayoutVars>
          <dgm:chMax val="1"/>
          <dgm:chPref val="1"/>
        </dgm:presLayoutVars>
      </dgm:prSet>
      <dgm:spPr/>
    </dgm:pt>
    <dgm:pt modelId="{C0F1FF39-5319-4F8E-A561-F62C8FBEFD01}" type="pres">
      <dgm:prSet presAssocID="{B7F60DC8-6631-423E-A565-BE46AE033AF5}" presName="sibTrans" presStyleCnt="0"/>
      <dgm:spPr/>
    </dgm:pt>
    <dgm:pt modelId="{A75BD5F2-9C0A-4EA8-ACD6-401FBA8FA757}" type="pres">
      <dgm:prSet presAssocID="{96A7BEA0-8E47-48F0-9351-678211269F54}" presName="compNode" presStyleCnt="0"/>
      <dgm:spPr/>
    </dgm:pt>
    <dgm:pt modelId="{AFD851C3-D3A3-410E-A52A-FC3B4D9B455F}" type="pres">
      <dgm:prSet presAssocID="{96A7BEA0-8E47-48F0-9351-678211269F54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0890BCE-2311-45D1-9C65-6A9CC211A1D0}" type="pres">
      <dgm:prSet presAssocID="{96A7BEA0-8E47-48F0-9351-678211269F5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36D5E49-AE64-4D94-B399-370CF7D42608}" type="pres">
      <dgm:prSet presAssocID="{96A7BEA0-8E47-48F0-9351-678211269F54}" presName="spaceRect" presStyleCnt="0"/>
      <dgm:spPr/>
    </dgm:pt>
    <dgm:pt modelId="{34286BF8-525E-4AD0-9DC7-39FFDE1A3A78}" type="pres">
      <dgm:prSet presAssocID="{96A7BEA0-8E47-48F0-9351-678211269F54}" presName="textRect" presStyleLbl="revTx" presStyleIdx="4" presStyleCnt="6">
        <dgm:presLayoutVars>
          <dgm:chMax val="1"/>
          <dgm:chPref val="1"/>
        </dgm:presLayoutVars>
      </dgm:prSet>
      <dgm:spPr/>
    </dgm:pt>
    <dgm:pt modelId="{33FB3651-3F11-4E49-91F8-108A36157BA1}" type="pres">
      <dgm:prSet presAssocID="{87BE0876-A7A9-4E2A-9182-50EAF2212D26}" presName="sibTrans" presStyleCnt="0"/>
      <dgm:spPr/>
    </dgm:pt>
    <dgm:pt modelId="{2CB1FB9A-C089-4D2C-8CC4-67F97B267900}" type="pres">
      <dgm:prSet presAssocID="{95C702A2-81D8-4C60-AD40-3C0700104213}" presName="compNode" presStyleCnt="0"/>
      <dgm:spPr/>
    </dgm:pt>
    <dgm:pt modelId="{E9DF54ED-E8F2-4945-8F45-7C2C81E79116}" type="pres">
      <dgm:prSet presAssocID="{95C702A2-81D8-4C60-AD40-3C0700104213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712F9F-88B9-43FF-AD6F-7D8102360D5D}" type="pres">
      <dgm:prSet presAssocID="{95C702A2-81D8-4C60-AD40-3C070010421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C4CE9AB6-E1E6-42EF-A7BE-F3376D838BE6}" type="pres">
      <dgm:prSet presAssocID="{95C702A2-81D8-4C60-AD40-3C0700104213}" presName="spaceRect" presStyleCnt="0"/>
      <dgm:spPr/>
    </dgm:pt>
    <dgm:pt modelId="{4B07EADD-AB80-4392-BB80-4E22656345ED}" type="pres">
      <dgm:prSet presAssocID="{95C702A2-81D8-4C60-AD40-3C070010421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F2FB007-D0EE-4770-8876-835B30B02B46}" srcId="{434A5741-59C2-49A0-A1D7-B892A9DDF0F6}" destId="{DE71C3E7-8EBC-4FAF-8FAD-9A0267F0ADA7}" srcOrd="0" destOrd="0" parTransId="{D6A764DA-8FC4-476B-8315-24E7B48B130B}" sibTransId="{7EAF9B03-46AD-484E-B401-19C2DE296E19}"/>
    <dgm:cxn modelId="{286FC10F-69FC-42F2-93ED-77C5C18CCBA1}" srcId="{434A5741-59C2-49A0-A1D7-B892A9DDF0F6}" destId="{96A7BEA0-8E47-48F0-9351-678211269F54}" srcOrd="4" destOrd="0" parTransId="{8E57242B-F72D-4EA0-85F5-0C227E036073}" sibTransId="{87BE0876-A7A9-4E2A-9182-50EAF2212D26}"/>
    <dgm:cxn modelId="{ABC1C111-FA1E-4812-84EB-3D0BD5086117}" srcId="{434A5741-59C2-49A0-A1D7-B892A9DDF0F6}" destId="{FE3783CC-6043-48D7-A2A2-DBCDB437225E}" srcOrd="3" destOrd="0" parTransId="{CD3CBD31-03B2-487C-946C-7FC84702BFDE}" sibTransId="{B7F60DC8-6631-423E-A565-BE46AE033AF5}"/>
    <dgm:cxn modelId="{7773B924-58DB-47A7-BA69-9E752F54EB57}" type="presOf" srcId="{C7BCE7F0-6739-4B2A-87D3-B470EA727067}" destId="{9E394102-6E56-40C2-A405-E452F1FE3726}" srcOrd="0" destOrd="0" presId="urn:microsoft.com/office/officeart/2018/5/layout/IconLeafLabelList"/>
    <dgm:cxn modelId="{780DB438-8ADC-4913-B9C7-8ECB4A8F7686}" srcId="{434A5741-59C2-49A0-A1D7-B892A9DDF0F6}" destId="{95C702A2-81D8-4C60-AD40-3C0700104213}" srcOrd="5" destOrd="0" parTransId="{D11BE7EF-10D0-4E37-AA98-C452C03BA9CB}" sibTransId="{6238212D-E77B-453D-A2A0-2CDFF3FC028D}"/>
    <dgm:cxn modelId="{86826B5C-A28F-4112-8A38-95B9D3F60AFD}" type="presOf" srcId="{95C702A2-81D8-4C60-AD40-3C0700104213}" destId="{4B07EADD-AB80-4392-BB80-4E22656345ED}" srcOrd="0" destOrd="0" presId="urn:microsoft.com/office/officeart/2018/5/layout/IconLeafLabelList"/>
    <dgm:cxn modelId="{B5987567-35F6-4901-96D2-CA2884BEE464}" srcId="{434A5741-59C2-49A0-A1D7-B892A9DDF0F6}" destId="{C7BCE7F0-6739-4B2A-87D3-B470EA727067}" srcOrd="2" destOrd="0" parTransId="{E15B1EAD-48CE-4738-B30F-1D441E61C69E}" sibTransId="{077B8437-C00C-4482-8094-679B2670E708}"/>
    <dgm:cxn modelId="{30260680-8F5A-467A-A356-D2E58B4E4F67}" type="presOf" srcId="{2F3E303C-C883-4DAE-8BE2-2DD322405E15}" destId="{ABC007E4-687E-4E76-A2DA-B2F53402C6AC}" srcOrd="0" destOrd="0" presId="urn:microsoft.com/office/officeart/2018/5/layout/IconLeafLabelList"/>
    <dgm:cxn modelId="{FA1B0483-9D71-4DB9-9B40-6B2FBC3B80B1}" srcId="{434A5741-59C2-49A0-A1D7-B892A9DDF0F6}" destId="{2F3E303C-C883-4DAE-8BE2-2DD322405E15}" srcOrd="1" destOrd="0" parTransId="{2E245844-2FCA-4483-A4EE-2F78BF7BF4E8}" sibTransId="{FF6D4C6A-D958-407C-B2C2-46D8874CCEB8}"/>
    <dgm:cxn modelId="{76E54086-B711-4873-B535-20F2CA23EDCD}" type="presOf" srcId="{FE3783CC-6043-48D7-A2A2-DBCDB437225E}" destId="{2EC26F48-0498-42A1-8C03-E67E78A00EFC}" srcOrd="0" destOrd="0" presId="urn:microsoft.com/office/officeart/2018/5/layout/IconLeafLabelList"/>
    <dgm:cxn modelId="{F80DA0A1-C8DC-46A7-8408-1895EEDBA3A7}" type="presOf" srcId="{434A5741-59C2-49A0-A1D7-B892A9DDF0F6}" destId="{C1FE454E-47FA-4C5B-8B1D-4D5214A6CB08}" srcOrd="0" destOrd="0" presId="urn:microsoft.com/office/officeart/2018/5/layout/IconLeafLabelList"/>
    <dgm:cxn modelId="{66F3AAD0-F6BB-42AB-9C28-FB60173DDA99}" type="presOf" srcId="{DE71C3E7-8EBC-4FAF-8FAD-9A0267F0ADA7}" destId="{D8074D21-29A8-4F12-BC77-D6B98DDACB27}" srcOrd="0" destOrd="0" presId="urn:microsoft.com/office/officeart/2018/5/layout/IconLeafLabelList"/>
    <dgm:cxn modelId="{016512EB-DFE8-4623-942D-A2FB3E308258}" type="presOf" srcId="{96A7BEA0-8E47-48F0-9351-678211269F54}" destId="{34286BF8-525E-4AD0-9DC7-39FFDE1A3A78}" srcOrd="0" destOrd="0" presId="urn:microsoft.com/office/officeart/2018/5/layout/IconLeafLabelList"/>
    <dgm:cxn modelId="{332524AE-3431-4E28-A34B-2C48AC4426CB}" type="presParOf" srcId="{C1FE454E-47FA-4C5B-8B1D-4D5214A6CB08}" destId="{074F57A5-550B-4C6D-A98A-ABD82D8C7259}" srcOrd="0" destOrd="0" presId="urn:microsoft.com/office/officeart/2018/5/layout/IconLeafLabelList"/>
    <dgm:cxn modelId="{78FBDA9E-F9D2-46CA-A6B1-7A0AC05E3E85}" type="presParOf" srcId="{074F57A5-550B-4C6D-A98A-ABD82D8C7259}" destId="{5DBE547E-AB0A-424C-B9F2-5762DE591A9C}" srcOrd="0" destOrd="0" presId="urn:microsoft.com/office/officeart/2018/5/layout/IconLeafLabelList"/>
    <dgm:cxn modelId="{0F3AD5CE-F12E-445A-BCD4-067F4299ECC0}" type="presParOf" srcId="{074F57A5-550B-4C6D-A98A-ABD82D8C7259}" destId="{FE9EE167-D001-4631-AE5B-62E13C92CB30}" srcOrd="1" destOrd="0" presId="urn:microsoft.com/office/officeart/2018/5/layout/IconLeafLabelList"/>
    <dgm:cxn modelId="{F966F7BB-F1E9-4AF2-8B63-8E54BC83984E}" type="presParOf" srcId="{074F57A5-550B-4C6D-A98A-ABD82D8C7259}" destId="{4E468AE1-BAE2-4994-9AA2-080CE0AA8632}" srcOrd="2" destOrd="0" presId="urn:microsoft.com/office/officeart/2018/5/layout/IconLeafLabelList"/>
    <dgm:cxn modelId="{998D8F9E-CF61-4468-BEA8-5C72FD3F4474}" type="presParOf" srcId="{074F57A5-550B-4C6D-A98A-ABD82D8C7259}" destId="{D8074D21-29A8-4F12-BC77-D6B98DDACB27}" srcOrd="3" destOrd="0" presId="urn:microsoft.com/office/officeart/2018/5/layout/IconLeafLabelList"/>
    <dgm:cxn modelId="{651EE918-5916-4652-801E-00C17C82113B}" type="presParOf" srcId="{C1FE454E-47FA-4C5B-8B1D-4D5214A6CB08}" destId="{5ABAA5EC-0954-441C-81B7-3DA516B18983}" srcOrd="1" destOrd="0" presId="urn:microsoft.com/office/officeart/2018/5/layout/IconLeafLabelList"/>
    <dgm:cxn modelId="{FB635C21-2E6F-4A0F-98D1-66D433C91342}" type="presParOf" srcId="{C1FE454E-47FA-4C5B-8B1D-4D5214A6CB08}" destId="{76734C29-A7BA-4F2E-91C7-58DD5922057F}" srcOrd="2" destOrd="0" presId="urn:microsoft.com/office/officeart/2018/5/layout/IconLeafLabelList"/>
    <dgm:cxn modelId="{91165153-0BED-4877-8767-B041BD46B4F1}" type="presParOf" srcId="{76734C29-A7BA-4F2E-91C7-58DD5922057F}" destId="{1354AB85-D78D-40B6-8900-CBF864EBDA4D}" srcOrd="0" destOrd="0" presId="urn:microsoft.com/office/officeart/2018/5/layout/IconLeafLabelList"/>
    <dgm:cxn modelId="{B3BCEC33-3FB5-47CE-BA83-E28C5D515237}" type="presParOf" srcId="{76734C29-A7BA-4F2E-91C7-58DD5922057F}" destId="{FE1ED891-5277-4FB2-AB77-09D076010EE3}" srcOrd="1" destOrd="0" presId="urn:microsoft.com/office/officeart/2018/5/layout/IconLeafLabelList"/>
    <dgm:cxn modelId="{27452576-9DAE-4A98-A238-B14C204C88C8}" type="presParOf" srcId="{76734C29-A7BA-4F2E-91C7-58DD5922057F}" destId="{2CD22D01-781B-411A-9A6D-6E47F7203FB9}" srcOrd="2" destOrd="0" presId="urn:microsoft.com/office/officeart/2018/5/layout/IconLeafLabelList"/>
    <dgm:cxn modelId="{FC096726-2C7A-419F-A938-DB6A65FE8797}" type="presParOf" srcId="{76734C29-A7BA-4F2E-91C7-58DD5922057F}" destId="{ABC007E4-687E-4E76-A2DA-B2F53402C6AC}" srcOrd="3" destOrd="0" presId="urn:microsoft.com/office/officeart/2018/5/layout/IconLeafLabelList"/>
    <dgm:cxn modelId="{568282F3-AC32-4466-86E4-5E55AEFF3EA1}" type="presParOf" srcId="{C1FE454E-47FA-4C5B-8B1D-4D5214A6CB08}" destId="{B3FCFE65-D12F-433C-A352-887B1CB61EBA}" srcOrd="3" destOrd="0" presId="urn:microsoft.com/office/officeart/2018/5/layout/IconLeafLabelList"/>
    <dgm:cxn modelId="{BA9E0386-B11A-4876-A97E-623F40567F69}" type="presParOf" srcId="{C1FE454E-47FA-4C5B-8B1D-4D5214A6CB08}" destId="{5EEE93DC-8921-4428-BBA9-87B9DE3FF988}" srcOrd="4" destOrd="0" presId="urn:microsoft.com/office/officeart/2018/5/layout/IconLeafLabelList"/>
    <dgm:cxn modelId="{9F3EDAA9-1EB8-4906-A6CF-7283BEC94059}" type="presParOf" srcId="{5EEE93DC-8921-4428-BBA9-87B9DE3FF988}" destId="{F418E7FE-B20D-4EEB-8F19-2B403BE647E9}" srcOrd="0" destOrd="0" presId="urn:microsoft.com/office/officeart/2018/5/layout/IconLeafLabelList"/>
    <dgm:cxn modelId="{BBD2B744-23AC-4A30-901E-6EEA602F95D7}" type="presParOf" srcId="{5EEE93DC-8921-4428-BBA9-87B9DE3FF988}" destId="{94276681-031D-4A37-9883-F11B47E2219E}" srcOrd="1" destOrd="0" presId="urn:microsoft.com/office/officeart/2018/5/layout/IconLeafLabelList"/>
    <dgm:cxn modelId="{082B2F83-6670-4716-B1D6-6BB505DC1EAA}" type="presParOf" srcId="{5EEE93DC-8921-4428-BBA9-87B9DE3FF988}" destId="{554F63D7-9466-479E-9A8E-D80D518D5E75}" srcOrd="2" destOrd="0" presId="urn:microsoft.com/office/officeart/2018/5/layout/IconLeafLabelList"/>
    <dgm:cxn modelId="{BFA23C06-3653-4554-81D9-65D63D021F0A}" type="presParOf" srcId="{5EEE93DC-8921-4428-BBA9-87B9DE3FF988}" destId="{9E394102-6E56-40C2-A405-E452F1FE3726}" srcOrd="3" destOrd="0" presId="urn:microsoft.com/office/officeart/2018/5/layout/IconLeafLabelList"/>
    <dgm:cxn modelId="{FD8190CE-0751-4D71-A6C6-17FE1688E2CA}" type="presParOf" srcId="{C1FE454E-47FA-4C5B-8B1D-4D5214A6CB08}" destId="{BB4CBAC4-109D-4A51-9FE3-CE602C9D1305}" srcOrd="5" destOrd="0" presId="urn:microsoft.com/office/officeart/2018/5/layout/IconLeafLabelList"/>
    <dgm:cxn modelId="{B541C063-EF78-469A-9217-538677F2829C}" type="presParOf" srcId="{C1FE454E-47FA-4C5B-8B1D-4D5214A6CB08}" destId="{E041436C-070B-42A5-862D-3E9C764972BE}" srcOrd="6" destOrd="0" presId="urn:microsoft.com/office/officeart/2018/5/layout/IconLeafLabelList"/>
    <dgm:cxn modelId="{9AD5DA80-C219-4CB7-8088-AD91CDBCE805}" type="presParOf" srcId="{E041436C-070B-42A5-862D-3E9C764972BE}" destId="{0BF9D6AF-BA4E-4819-BAD1-EB6E868BB859}" srcOrd="0" destOrd="0" presId="urn:microsoft.com/office/officeart/2018/5/layout/IconLeafLabelList"/>
    <dgm:cxn modelId="{126FBC79-C863-4CB3-959B-022B592A35C0}" type="presParOf" srcId="{E041436C-070B-42A5-862D-3E9C764972BE}" destId="{9289BC39-419D-4F3D-A6A8-20703F0CBE60}" srcOrd="1" destOrd="0" presId="urn:microsoft.com/office/officeart/2018/5/layout/IconLeafLabelList"/>
    <dgm:cxn modelId="{8A7CD449-8482-4440-967A-39A5315BF870}" type="presParOf" srcId="{E041436C-070B-42A5-862D-3E9C764972BE}" destId="{079DC3B4-7405-47D5-95B3-E7B2FC1A62F9}" srcOrd="2" destOrd="0" presId="urn:microsoft.com/office/officeart/2018/5/layout/IconLeafLabelList"/>
    <dgm:cxn modelId="{461F0F40-B845-43B5-B23E-DBCF49792C29}" type="presParOf" srcId="{E041436C-070B-42A5-862D-3E9C764972BE}" destId="{2EC26F48-0498-42A1-8C03-E67E78A00EFC}" srcOrd="3" destOrd="0" presId="urn:microsoft.com/office/officeart/2018/5/layout/IconLeafLabelList"/>
    <dgm:cxn modelId="{E236989A-573D-41DE-A10A-989671F41449}" type="presParOf" srcId="{C1FE454E-47FA-4C5B-8B1D-4D5214A6CB08}" destId="{C0F1FF39-5319-4F8E-A561-F62C8FBEFD01}" srcOrd="7" destOrd="0" presId="urn:microsoft.com/office/officeart/2018/5/layout/IconLeafLabelList"/>
    <dgm:cxn modelId="{BD308F2E-6A67-4356-8612-BA7BD901EEC9}" type="presParOf" srcId="{C1FE454E-47FA-4C5B-8B1D-4D5214A6CB08}" destId="{A75BD5F2-9C0A-4EA8-ACD6-401FBA8FA757}" srcOrd="8" destOrd="0" presId="urn:microsoft.com/office/officeart/2018/5/layout/IconLeafLabelList"/>
    <dgm:cxn modelId="{4DAB0F78-0EB2-4EB6-AED7-2FA2E6F122C8}" type="presParOf" srcId="{A75BD5F2-9C0A-4EA8-ACD6-401FBA8FA757}" destId="{AFD851C3-D3A3-410E-A52A-FC3B4D9B455F}" srcOrd="0" destOrd="0" presId="urn:microsoft.com/office/officeart/2018/5/layout/IconLeafLabelList"/>
    <dgm:cxn modelId="{E424B2CD-78F3-4539-B4BF-5408F8288DB2}" type="presParOf" srcId="{A75BD5F2-9C0A-4EA8-ACD6-401FBA8FA757}" destId="{E0890BCE-2311-45D1-9C65-6A9CC211A1D0}" srcOrd="1" destOrd="0" presId="urn:microsoft.com/office/officeart/2018/5/layout/IconLeafLabelList"/>
    <dgm:cxn modelId="{9B0A1C77-50FC-459F-9777-B9F610541C9C}" type="presParOf" srcId="{A75BD5F2-9C0A-4EA8-ACD6-401FBA8FA757}" destId="{736D5E49-AE64-4D94-B399-370CF7D42608}" srcOrd="2" destOrd="0" presId="urn:microsoft.com/office/officeart/2018/5/layout/IconLeafLabelList"/>
    <dgm:cxn modelId="{8D18A2C1-9248-4712-9989-9C0184D7A3EC}" type="presParOf" srcId="{A75BD5F2-9C0A-4EA8-ACD6-401FBA8FA757}" destId="{34286BF8-525E-4AD0-9DC7-39FFDE1A3A78}" srcOrd="3" destOrd="0" presId="urn:microsoft.com/office/officeart/2018/5/layout/IconLeafLabelList"/>
    <dgm:cxn modelId="{ADCC8308-514F-41C2-B76C-16B953E36477}" type="presParOf" srcId="{C1FE454E-47FA-4C5B-8B1D-4D5214A6CB08}" destId="{33FB3651-3F11-4E49-91F8-108A36157BA1}" srcOrd="9" destOrd="0" presId="urn:microsoft.com/office/officeart/2018/5/layout/IconLeafLabelList"/>
    <dgm:cxn modelId="{0E293ADD-4ED1-40AF-A9FA-E01798DC2790}" type="presParOf" srcId="{C1FE454E-47FA-4C5B-8B1D-4D5214A6CB08}" destId="{2CB1FB9A-C089-4D2C-8CC4-67F97B267900}" srcOrd="10" destOrd="0" presId="urn:microsoft.com/office/officeart/2018/5/layout/IconLeafLabelList"/>
    <dgm:cxn modelId="{A4E61E91-709B-4241-9B29-DE170F296029}" type="presParOf" srcId="{2CB1FB9A-C089-4D2C-8CC4-67F97B267900}" destId="{E9DF54ED-E8F2-4945-8F45-7C2C81E79116}" srcOrd="0" destOrd="0" presId="urn:microsoft.com/office/officeart/2018/5/layout/IconLeafLabelList"/>
    <dgm:cxn modelId="{EFF9D853-DD45-4F5C-821D-B6381A2F3D88}" type="presParOf" srcId="{2CB1FB9A-C089-4D2C-8CC4-67F97B267900}" destId="{BD712F9F-88B9-43FF-AD6F-7D8102360D5D}" srcOrd="1" destOrd="0" presId="urn:microsoft.com/office/officeart/2018/5/layout/IconLeafLabelList"/>
    <dgm:cxn modelId="{D7AB9DEF-B942-43D4-A70A-0C3530236885}" type="presParOf" srcId="{2CB1FB9A-C089-4D2C-8CC4-67F97B267900}" destId="{C4CE9AB6-E1E6-42EF-A7BE-F3376D838BE6}" srcOrd="2" destOrd="0" presId="urn:microsoft.com/office/officeart/2018/5/layout/IconLeafLabelList"/>
    <dgm:cxn modelId="{4D429B0B-4CBB-4917-AEFC-E101446F4F7E}" type="presParOf" srcId="{2CB1FB9A-C089-4D2C-8CC4-67F97B267900}" destId="{4B07EADD-AB80-4392-BB80-4E22656345E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E547E-AB0A-424C-B9F2-5762DE591A9C}">
      <dsp:nvSpPr>
        <dsp:cNvPr id="0" name=""/>
        <dsp:cNvSpPr/>
      </dsp:nvSpPr>
      <dsp:spPr>
        <a:xfrm>
          <a:off x="1073260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EE167-D001-4631-AE5B-62E13C92CB30}">
      <dsp:nvSpPr>
        <dsp:cNvPr id="0" name=""/>
        <dsp:cNvSpPr/>
      </dsp:nvSpPr>
      <dsp:spPr>
        <a:xfrm>
          <a:off x="1255844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74D21-29A8-4F12-BC77-D6B98DDACB27}">
      <dsp:nvSpPr>
        <dsp:cNvPr id="0" name=""/>
        <dsp:cNvSpPr/>
      </dsp:nvSpPr>
      <dsp:spPr>
        <a:xfrm>
          <a:off x="799384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OUTLINE:</a:t>
          </a:r>
        </a:p>
      </dsp:txBody>
      <dsp:txXfrm>
        <a:off x="799384" y="1124255"/>
        <a:ext cx="1404492" cy="561796"/>
      </dsp:txXfrm>
    </dsp:sp>
    <dsp:sp modelId="{1354AB85-D78D-40B6-8900-CBF864EBDA4D}">
      <dsp:nvSpPr>
        <dsp:cNvPr id="0" name=""/>
        <dsp:cNvSpPr/>
      </dsp:nvSpPr>
      <dsp:spPr>
        <a:xfrm>
          <a:off x="2723539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ED891-5277-4FB2-AB77-09D076010EE3}">
      <dsp:nvSpPr>
        <dsp:cNvPr id="0" name=""/>
        <dsp:cNvSpPr/>
      </dsp:nvSpPr>
      <dsp:spPr>
        <a:xfrm>
          <a:off x="2906123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007E4-687E-4E76-A2DA-B2F53402C6AC}">
      <dsp:nvSpPr>
        <dsp:cNvPr id="0" name=""/>
        <dsp:cNvSpPr/>
      </dsp:nvSpPr>
      <dsp:spPr>
        <a:xfrm>
          <a:off x="2449663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EXECUTIVE SUMMARY</a:t>
          </a:r>
        </a:p>
      </dsp:txBody>
      <dsp:txXfrm>
        <a:off x="2449663" y="1124255"/>
        <a:ext cx="1404492" cy="561796"/>
      </dsp:txXfrm>
    </dsp:sp>
    <dsp:sp modelId="{F418E7FE-B20D-4EEB-8F19-2B403BE647E9}">
      <dsp:nvSpPr>
        <dsp:cNvPr id="0" name=""/>
        <dsp:cNvSpPr/>
      </dsp:nvSpPr>
      <dsp:spPr>
        <a:xfrm>
          <a:off x="4373817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76681-031D-4A37-9883-F11B47E2219E}">
      <dsp:nvSpPr>
        <dsp:cNvPr id="0" name=""/>
        <dsp:cNvSpPr/>
      </dsp:nvSpPr>
      <dsp:spPr>
        <a:xfrm>
          <a:off x="4556401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94102-6E56-40C2-A405-E452F1FE3726}">
      <dsp:nvSpPr>
        <dsp:cNvPr id="0" name=""/>
        <dsp:cNvSpPr/>
      </dsp:nvSpPr>
      <dsp:spPr>
        <a:xfrm>
          <a:off x="4099941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METHODOLOGY</a:t>
          </a:r>
        </a:p>
      </dsp:txBody>
      <dsp:txXfrm>
        <a:off x="4099941" y="1124255"/>
        <a:ext cx="1404492" cy="561796"/>
      </dsp:txXfrm>
    </dsp:sp>
    <dsp:sp modelId="{0BF9D6AF-BA4E-4819-BAD1-EB6E868BB859}">
      <dsp:nvSpPr>
        <dsp:cNvPr id="0" name=""/>
        <dsp:cNvSpPr/>
      </dsp:nvSpPr>
      <dsp:spPr>
        <a:xfrm>
          <a:off x="6024095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9BC39-419D-4F3D-A6A8-20703F0CBE60}">
      <dsp:nvSpPr>
        <dsp:cNvPr id="0" name=""/>
        <dsp:cNvSpPr/>
      </dsp:nvSpPr>
      <dsp:spPr>
        <a:xfrm>
          <a:off x="6206679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26F48-0498-42A1-8C03-E67E78A00EFC}">
      <dsp:nvSpPr>
        <dsp:cNvPr id="0" name=""/>
        <dsp:cNvSpPr/>
      </dsp:nvSpPr>
      <dsp:spPr>
        <a:xfrm>
          <a:off x="5750219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RESULTS</a:t>
          </a:r>
        </a:p>
      </dsp:txBody>
      <dsp:txXfrm>
        <a:off x="5750219" y="1124255"/>
        <a:ext cx="1404492" cy="561796"/>
      </dsp:txXfrm>
    </dsp:sp>
    <dsp:sp modelId="{AFD851C3-D3A3-410E-A52A-FC3B4D9B455F}">
      <dsp:nvSpPr>
        <dsp:cNvPr id="0" name=""/>
        <dsp:cNvSpPr/>
      </dsp:nvSpPr>
      <dsp:spPr>
        <a:xfrm>
          <a:off x="7674374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90BCE-2311-45D1-9C65-6A9CC211A1D0}">
      <dsp:nvSpPr>
        <dsp:cNvPr id="0" name=""/>
        <dsp:cNvSpPr/>
      </dsp:nvSpPr>
      <dsp:spPr>
        <a:xfrm>
          <a:off x="7856958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86BF8-525E-4AD0-9DC7-39FFDE1A3A78}">
      <dsp:nvSpPr>
        <dsp:cNvPr id="0" name=""/>
        <dsp:cNvSpPr/>
      </dsp:nvSpPr>
      <dsp:spPr>
        <a:xfrm>
          <a:off x="7400498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CONCLUSION</a:t>
          </a:r>
        </a:p>
      </dsp:txBody>
      <dsp:txXfrm>
        <a:off x="7400498" y="1124255"/>
        <a:ext cx="1404492" cy="561796"/>
      </dsp:txXfrm>
    </dsp:sp>
    <dsp:sp modelId="{E9DF54ED-E8F2-4945-8F45-7C2C81E79116}">
      <dsp:nvSpPr>
        <dsp:cNvPr id="0" name=""/>
        <dsp:cNvSpPr/>
      </dsp:nvSpPr>
      <dsp:spPr>
        <a:xfrm>
          <a:off x="4373817" y="2037175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12F9F-88B9-43FF-AD6F-7D8102360D5D}">
      <dsp:nvSpPr>
        <dsp:cNvPr id="0" name=""/>
        <dsp:cNvSpPr/>
      </dsp:nvSpPr>
      <dsp:spPr>
        <a:xfrm>
          <a:off x="4556401" y="2219759"/>
          <a:ext cx="491572" cy="4915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7EADD-AB80-4392-BB80-4E22656345ED}">
      <dsp:nvSpPr>
        <dsp:cNvPr id="0" name=""/>
        <dsp:cNvSpPr/>
      </dsp:nvSpPr>
      <dsp:spPr>
        <a:xfrm>
          <a:off x="4099941" y="3160768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APPENDIX</a:t>
          </a:r>
        </a:p>
      </dsp:txBody>
      <dsp:txXfrm>
        <a:off x="4099941" y="3160768"/>
        <a:ext cx="1404492" cy="561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7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4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2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0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2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1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5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Vibrant digital network">
            <a:extLst>
              <a:ext uri="{FF2B5EF4-FFF2-40B4-BE49-F238E27FC236}">
                <a16:creationId xmlns:a16="http://schemas.microsoft.com/office/drawing/2014/main" id="{312A2BD5-0A79-4E92-8D38-505260CB2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2296" r="3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EB17F-E8B1-4A8D-B9BE-872AE09D9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US" sz="4800"/>
              <a:t>CAPSTONE PROJECT: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602B4-406D-43EE-97A7-61169A576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Nicole </a:t>
            </a:r>
            <a:r>
              <a:rPr lang="en-US" sz="2000"/>
              <a:t>assenza</a:t>
            </a:r>
          </a:p>
        </p:txBody>
      </p:sp>
    </p:spTree>
    <p:extLst>
      <p:ext uri="{BB962C8B-B14F-4D97-AF65-F5344CB8AC3E}">
        <p14:creationId xmlns:p14="http://schemas.microsoft.com/office/powerpoint/2010/main" val="293539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105EC-C528-4FBF-BC5C-5D00A90F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19" y="2097216"/>
            <a:ext cx="3324689" cy="66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2C0487-445A-4D57-ACC8-B1FEB700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60" y="1399413"/>
            <a:ext cx="6201640" cy="5458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CB589-87C1-4C0C-AE08-CAE413310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2" y="4128706"/>
            <a:ext cx="5743328" cy="25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1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AF575-CC17-40E6-A9C8-CBF0ED66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4E420-D650-48BF-8755-ED035DE0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8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E02A8D-F82B-4BFE-8A0C-9B32C04A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61619"/>
            <a:ext cx="10905066" cy="4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20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F7CD4-D9D7-439F-B8CC-82834CDC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1363895"/>
            <a:ext cx="9943170" cy="41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21C66-E456-43FC-997D-4D8F0924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8" y="2767652"/>
            <a:ext cx="6567123" cy="3962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1AEFA-07D4-4962-B170-22A9FE4F6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98" y="1976413"/>
            <a:ext cx="5391902" cy="4753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39493-DB28-4C19-8206-DA79F8C80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06" y="285388"/>
            <a:ext cx="966922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76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3D141-3935-4733-A911-A9E1453B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752648"/>
            <a:ext cx="9864752" cy="489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0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834CBF-E913-4C88-9D10-21ED5DE7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1836197"/>
            <a:ext cx="9943170" cy="31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4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961F5-7818-4220-8C8A-CE36446A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F09E2-D43B-4805-94E4-4376912F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4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B66BB9E0-7A50-4ACA-97F5-785CFEB92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685405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951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48E54-1045-481F-80CE-79A77504D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16755"/>
          <a:stretch/>
        </p:blipFill>
        <p:spPr>
          <a:xfrm>
            <a:off x="643467" y="1183775"/>
            <a:ext cx="10905066" cy="44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1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46A3C8-691A-4043-82A2-07A9D427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4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6AB2F-C3B7-455C-BA33-9CB2672B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7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D1606-1B26-452D-9AFB-DD0E7CBF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7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83B39-1383-4ED4-A6E6-42E80D65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09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86F0B-92EE-4651-8275-37052F87D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8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36C2D-EDAA-462A-9ADA-6069504E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1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417BC-D94F-4129-B900-D195F4E3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7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114E3-7E6B-4769-B4D4-29F7CD78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4757D-9B40-4FC6-8B13-168118D6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48A88-637B-4B38-B073-F39B6638A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053ED-F09D-480B-AB8E-061FC756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52679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4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585F1-5AD2-4275-AC2B-E862F275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56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51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67A5-77D4-4D5D-980A-F4BB3038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6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0B89C-4B0E-487B-AA18-F06071D0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3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5ADAA-1BC3-455E-A18D-4ACEF9C0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2233923"/>
            <a:ext cx="9943170" cy="23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9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BC761-76BF-4D7C-8BB7-5E0600C3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59" y="1128098"/>
            <a:ext cx="7859848" cy="45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0F1BB-AFCD-4282-8D60-A04C15FA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59" y="1128098"/>
            <a:ext cx="7859848" cy="45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6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5E93E-F343-474F-8C2C-338B975E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9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AE7DE-066F-4F7C-9A86-532155F7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1985344"/>
            <a:ext cx="9943170" cy="28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56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C7226-1D62-47D3-AE0C-571C472F4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4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BE866-F680-41ED-910D-8860384BC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7" r="1" b="1217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79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90D53-805A-41B0-88A7-B2A53E2B0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4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61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4FC2E-19CA-412B-BB1F-EFA261A2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6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48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2BE3C82-C81B-4E5A-9008-F9A5C4A5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938" y="2334899"/>
            <a:ext cx="5791199" cy="19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28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F70363E-8A6C-419D-9922-2CD92A7BE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8DAE-0D8A-44A5-99DE-2393DFE98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9D6D7-FC35-4846-BB3F-7CEB24F2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7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9221F-51CC-4868-8AAE-AA644646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10" y="1089677"/>
            <a:ext cx="9173823" cy="46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2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E452F-1F39-4D3A-A0C5-BC8D664F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78" y="643468"/>
            <a:ext cx="9095617" cy="557106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6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Vibrant digital network">
            <a:extLst>
              <a:ext uri="{FF2B5EF4-FFF2-40B4-BE49-F238E27FC236}">
                <a16:creationId xmlns:a16="http://schemas.microsoft.com/office/drawing/2014/main" id="{41C23B8F-096D-4B13-BE64-18FFE850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95" r="39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05693C-0032-46FD-A53F-D51EFC80E5AD}"/>
              </a:ext>
            </a:extLst>
          </p:cNvPr>
          <p:cNvSpPr/>
          <p:nvPr/>
        </p:nvSpPr>
        <p:spPr>
          <a:xfrm>
            <a:off x="2582057" y="2967335"/>
            <a:ext cx="7027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63282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6CFA6-E9B3-48E1-A682-78D5FED9E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684" r="-1" b="13622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6743A6-B0F1-4D43-9E04-60071394C980}"/>
              </a:ext>
            </a:extLst>
          </p:cNvPr>
          <p:cNvSpPr txBox="1"/>
          <p:nvPr/>
        </p:nvSpPr>
        <p:spPr>
          <a:xfrm>
            <a:off x="4976636" y="992221"/>
            <a:ext cx="6247308" cy="4873558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0627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03CB6-3902-49D3-8CCB-468636AA5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16" b="34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0DF66-6E62-41AA-8ADD-89C3CA116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8" r="13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5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4DC26-3A36-4C5F-A39C-799AB718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7" y="2077918"/>
            <a:ext cx="4686954" cy="313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C321B-21DF-469E-950A-E629A9F0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75" y="1662407"/>
            <a:ext cx="5649113" cy="4715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445C11-D553-4B66-AA5C-C68074D54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12" y="718760"/>
            <a:ext cx="6239746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2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1E77EA-2F6A-4773-949C-CF78F966A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2202426"/>
            <a:ext cx="5283816" cy="4473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7BBFF-E881-4AC2-A45B-1AA03E06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30" y="1353039"/>
            <a:ext cx="6200998" cy="5391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46471-0BCE-4E78-BD89-2E12A831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27" y="1148790"/>
            <a:ext cx="541095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8586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2"/>
      </a:lt2>
      <a:accent1>
        <a:srgbClr val="D13E79"/>
      </a:accent1>
      <a:accent2>
        <a:srgbClr val="C02DA5"/>
      </a:accent2>
      <a:accent3>
        <a:srgbClr val="AF3ED1"/>
      </a:accent3>
      <a:accent4>
        <a:srgbClr val="622FC0"/>
      </a:accent4>
      <a:accent5>
        <a:srgbClr val="3E48D1"/>
      </a:accent5>
      <a:accent6>
        <a:srgbClr val="2D74C0"/>
      </a:accent6>
      <a:hlink>
        <a:srgbClr val="4C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Words>20</Words>
  <Application>Microsoft Office PowerPoint</Application>
  <PresentationFormat>Widescreen</PresentationFormat>
  <Paragraphs>10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Century Gothic</vt:lpstr>
      <vt:lpstr>BrushVTI</vt:lpstr>
      <vt:lpstr>CAPSTONE PROJECT: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DATA SCIENCE</dc:title>
  <dc:creator>Nicole Assenza</dc:creator>
  <cp:lastModifiedBy>Nicole Assenza</cp:lastModifiedBy>
  <cp:revision>1</cp:revision>
  <dcterms:created xsi:type="dcterms:W3CDTF">2022-01-09T05:25:23Z</dcterms:created>
  <dcterms:modified xsi:type="dcterms:W3CDTF">2022-01-13T01:18:49Z</dcterms:modified>
</cp:coreProperties>
</file>